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28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 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 музей 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«Новогодних 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персонажей»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38600" y="2057400"/>
            <a:ext cx="4876800" cy="4800600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 smtClean="0"/>
              <a:t>Цель</a:t>
            </a:r>
            <a:r>
              <a:rPr lang="ru-RU" sz="3200" b="1" dirty="0" smtClean="0"/>
              <a:t>:</a:t>
            </a:r>
            <a:r>
              <a:rPr lang="ru-RU" sz="3200" dirty="0" smtClean="0"/>
              <a:t> знакомство с игрушечными новогодними сказочными персонажами (Дед Мороз, Снегурочка, Снеговик).</a:t>
            </a:r>
          </a:p>
          <a:p>
            <a:r>
              <a:rPr lang="ru-RU" sz="3200" b="1" dirty="0" smtClean="0"/>
              <a:t>Задачи:</a:t>
            </a:r>
            <a:endParaRPr lang="ru-RU" sz="3200" dirty="0" smtClean="0"/>
          </a:p>
          <a:p>
            <a:r>
              <a:rPr lang="ru-RU" sz="3200" b="1" dirty="0" smtClean="0"/>
              <a:t> - </a:t>
            </a:r>
            <a:r>
              <a:rPr lang="ru-RU" sz="3200" dirty="0" smtClean="0"/>
              <a:t> способствовать воспитанию у дошкольников основ музейной культуры;</a:t>
            </a:r>
          </a:p>
          <a:p>
            <a:r>
              <a:rPr lang="ru-RU" sz="3200" dirty="0" smtClean="0"/>
              <a:t> - развитие познавательного интереса детей к новогодним персонажам;</a:t>
            </a:r>
          </a:p>
          <a:p>
            <a:r>
              <a:rPr lang="ru-RU" sz="3200" dirty="0" smtClean="0"/>
              <a:t> - способствовать развитию речи дошкольников, через организацию мини - музея,  детских праздников и занятий по тематике.</a:t>
            </a:r>
          </a:p>
          <a:p>
            <a:r>
              <a:rPr lang="ru-RU" sz="3200" dirty="0" smtClean="0"/>
              <a:t>Период действия мини-музея с 1 декабря по 19 января в музыкальном </a:t>
            </a:r>
            <a:r>
              <a:rPr lang="ru-RU" sz="3200" dirty="0" smtClean="0"/>
              <a:t>зале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«ЦРР – детский сад № 161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(1 корпус)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/>
              <a:t>.</a:t>
            </a:r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Гуля\Desktop\20200211_130628.jpg"/>
          <p:cNvPicPr>
            <a:picLocks noChangeAspect="1" noChangeArrowheads="1"/>
          </p:cNvPicPr>
          <p:nvPr/>
        </p:nvPicPr>
        <p:blipFill>
          <a:blip r:embed="rId3" cstate="print"/>
          <a:srcRect r="14764"/>
          <a:stretch>
            <a:fillRect/>
          </a:stretch>
        </p:blipFill>
        <p:spPr bwMode="auto">
          <a:xfrm rot="5400000">
            <a:off x="-440146" y="2726146"/>
            <a:ext cx="529989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4" descr="https://s.pfst.net/2011.12/93423510322e04af814928699c5a44654c5ce0d68b3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5943600"/>
            <a:ext cx="1219200" cy="1172308"/>
          </a:xfrm>
          <a:prstGeom prst="rect">
            <a:avLst/>
          </a:prstGeom>
          <a:noFill/>
        </p:spPr>
      </p:pic>
      <p:pic>
        <p:nvPicPr>
          <p:cNvPr id="6" name="Picture 14" descr="https://s.pfst.net/2011.12/93423510322e04af814928699c5a44654c5ce0d68b3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81000"/>
            <a:ext cx="1219200" cy="1172308"/>
          </a:xfrm>
          <a:prstGeom prst="rect">
            <a:avLst/>
          </a:prstGeom>
          <a:noFill/>
        </p:spPr>
      </p:pic>
      <p:pic>
        <p:nvPicPr>
          <p:cNvPr id="7" name="Picture 14" descr="https://s.pfst.net/2011.12/93423510322e04af814928699c5a44654c5ce0d68b3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85692"/>
            <a:ext cx="1219200" cy="117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28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</p:spPr>
      </p:pic>
      <p:pic>
        <p:nvPicPr>
          <p:cNvPr id="1026" name="Picture 2" descr="E:\ДЕДЫ мОРОЗЫ\IMAG01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914400"/>
            <a:ext cx="41148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ДЕДЫ мОРОЗЫ\IMAG0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838200"/>
            <a:ext cx="405765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s://s.pfst.net/2011.12/93423510322e04af814928699c5a44654c5ce0d68b3_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67400"/>
            <a:ext cx="1219200" cy="1172308"/>
          </a:xfrm>
          <a:prstGeom prst="rect">
            <a:avLst/>
          </a:prstGeom>
          <a:noFill/>
        </p:spPr>
      </p:pic>
      <p:pic>
        <p:nvPicPr>
          <p:cNvPr id="12" name="Picture 14" descr="https://s.pfst.net/2011.12/93423510322e04af814928699c5a44654c5ce0d68b3_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685800"/>
            <a:ext cx="1219200" cy="117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28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</p:spPr>
      </p:pic>
      <p:pic>
        <p:nvPicPr>
          <p:cNvPr id="2051" name="Picture 3" descr="E:\ДЕДЫ мОРОЗЫ\IMAG0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8153400" cy="611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4" descr="https://s.pfst.net/2011.12/93423510322e04af814928699c5a44654c5ce0d68b3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228600"/>
            <a:ext cx="1219200" cy="117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21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Мини –  музей  «Новогодних персонажей»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161</dc:creator>
  <cp:lastModifiedBy>Windows User</cp:lastModifiedBy>
  <cp:revision>5</cp:revision>
  <dcterms:created xsi:type="dcterms:W3CDTF">2020-02-11T13:37:18Z</dcterms:created>
  <dcterms:modified xsi:type="dcterms:W3CDTF">2020-02-12T13:28:22Z</dcterms:modified>
</cp:coreProperties>
</file>